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9" r:id="rId4"/>
    <p:sldId id="261" r:id="rId5"/>
    <p:sldId id="263" r:id="rId6"/>
    <p:sldId id="264" r:id="rId7"/>
    <p:sldId id="265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g>
</file>

<file path=ppt/media/image2.jpe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F4840E-3416-4D7E-88DC-8391266D4B46}" type="datetimeFigureOut">
              <a:rPr lang="pl-PL" smtClean="0"/>
              <a:t>27.11.2018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5115A2-A8E4-43F7-985A-6E1359058D2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32358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pl-PL" dirty="0"/>
              <a:t>Gdzie zaczyna się i kończy Walia, Kornwalia, </a:t>
            </a:r>
            <a:r>
              <a:rPr lang="pl-PL" dirty="0" err="1"/>
              <a:t>Essex</a:t>
            </a:r>
            <a:endParaRPr lang="pl-PL" dirty="0"/>
          </a:p>
          <a:p>
            <a:pPr marL="228600" indent="-228600">
              <a:buAutoNum type="arabicPeriod"/>
            </a:pPr>
            <a:r>
              <a:rPr lang="pl-PL" dirty="0"/>
              <a:t>Porównanie dwóch kółek</a:t>
            </a:r>
          </a:p>
          <a:p>
            <a:pPr marL="228600" indent="-228600">
              <a:buAutoNum type="arabicPeriod"/>
            </a:pPr>
            <a:r>
              <a:rPr lang="pl-PL" dirty="0"/>
              <a:t>Elekcja w </a:t>
            </a:r>
            <a:r>
              <a:rPr lang="pl-PL" dirty="0" err="1"/>
              <a:t>Usa</a:t>
            </a:r>
            <a:r>
              <a:rPr lang="pl-PL" dirty="0"/>
              <a:t> (zgadzam się i jednocześnie nie zgadzamy z tezą, że faktyczne pole jest ważne)</a:t>
            </a:r>
          </a:p>
          <a:p>
            <a:pPr marL="228600" indent="-228600">
              <a:buAutoNum type="arabicPeriod"/>
            </a:pPr>
            <a:r>
              <a:rPr lang="pl-PL" dirty="0"/>
              <a:t>Problem z nałożeniem etykiet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5115A2-A8E4-43F7-985A-6E1359058D2E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12660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a 4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Łącznik prosty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Łącznik prosty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a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Łącznik prosty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Łącznik prosty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a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Łącznik prosty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Łącznik prosty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a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Łącznik prosty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Łącznik prosty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a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Łącznik prosty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Łącznik prosty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ctrTitle" hasCustomPrompt="1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 noProof="0"/>
              <a:t>Kliknij, aby edytować styl wzorca podtytułu</a:t>
            </a:r>
            <a:endParaRPr lang="pl-PL" noProof="0" dirty="0"/>
          </a:p>
        </p:txBody>
      </p:sp>
      <p:cxnSp>
        <p:nvCxnSpPr>
          <p:cNvPr id="58" name="Łącznik prosty 57"/>
          <p:cNvCxnSpPr/>
          <p:nvPr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26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l-PL"/>
              <a:t>Brexit a kartogramy  Techniki Wizualizacji Danych  Szymon Maksymiuk Kacper Siemaszko 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36712BB-DB91-43D5-B62E-DF931BB81722}" type="datetime1">
              <a:rPr lang="pl-PL" smtClean="0"/>
              <a:t>27.11.2018</a:t>
            </a:fld>
            <a:endParaRPr lang="pl-PL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04CE5442-D7F9-4604-951B-471848B1A0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6039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 hasCustomPrompt="1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l-PL"/>
              <a:t>Brexit a kartogramy  Techniki Wizualizacji Danych  Szymon Maksymiuk Kacper Siemaszko 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E4FFC61-1772-465B-A637-AF6CDFE1D66A}" type="datetime1">
              <a:rPr lang="pl-PL" smtClean="0"/>
              <a:t>27.11.2018</a:t>
            </a:fld>
            <a:endParaRPr lang="pl-PL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04CE5442-D7F9-4604-951B-471848B1A0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62406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l-PL"/>
              <a:t>Brexit a kartogramy  Techniki Wizualizacji Danych  Szymon Maksymiuk Kacper Siemaszko 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B3E6F129-7C49-42D2-98BE-3B63E665AF48}" type="datetime1">
              <a:rPr lang="pl-PL" smtClean="0"/>
              <a:t>27.11.2018</a:t>
            </a:fld>
            <a:endParaRPr lang="pl-PL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04CE5442-D7F9-4604-951B-471848B1A0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090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a 6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Łącznik prosty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Łącznik prosty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a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Łącznik prosty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Łącznik prosty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a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Łącznik prosty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Łącznik prosty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a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Łącznik prosty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Łącznik prosty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a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Łącznik prosty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Łącznik prosty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cxnSp>
        <p:nvCxnSpPr>
          <p:cNvPr id="58" name="Łącznik prosty 57"/>
          <p:cNvCxnSpPr/>
          <p:nvPr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09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l-PL"/>
              <a:t>Brexit a kartogramy  Techniki Wizualizacji Danych  Szymon Maksymiuk Kacper Siemaszko 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CC8DFAF-7697-4258-81F7-0BE0D84CDA9E}" type="datetime1">
              <a:rPr lang="pl-PL" smtClean="0"/>
              <a:t>27.11.2018</a:t>
            </a:fld>
            <a:endParaRPr lang="pl-PL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04CE5442-D7F9-4604-951B-471848B1A0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92543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l-PL"/>
              <a:t>Brexit a kartogramy  Techniki Wizualizacji Danych  Szymon Maksymiuk Kacper Siemaszko </a:t>
            </a:r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D2DC2F-E8FD-4FE5-B79D-B7ADCDD2226F}" type="datetime1">
              <a:rPr lang="pl-PL" smtClean="0"/>
              <a:t>27.11.2018</a:t>
            </a:fld>
            <a:endParaRPr lang="pl-PL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04CE5442-D7F9-4604-951B-471848B1A0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2069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l-PL"/>
              <a:t>Brexit a kartogramy  Techniki Wizualizacji Danych  Szymon Maksymiuk Kacper Siemaszko </a:t>
            </a:r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A2BC658-E2C7-4246-A613-36070F9DA2CB}" type="datetime1">
              <a:rPr lang="pl-PL" smtClean="0"/>
              <a:t>27.11.2018</a:t>
            </a:fld>
            <a:endParaRPr lang="pl-PL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04CE5442-D7F9-4604-951B-471848B1A0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3492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a 160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Łącznik prosty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Łącznik prosty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Łącznik prosty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Łącznik prosty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Łącznik prosty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Łącznik prosty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Łącznik prosty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Łącznik prosty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Łącznik prosty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Łącznik prosty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Łącznik prosty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Łącznik prosty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Łącznik prosty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Łącznik prosty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Łącznik prosty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Łącznik prosty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a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Łącznik prosty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Łącznik prosty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Łącznik prosty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Łącznik prosty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Łącznik prosty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a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Łącznik prosty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Łącznik prosty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Łącznik prosty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Łącznik prosty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Łącznik prosty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Łącznik prosty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Łącznik prosty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Łącznik prosty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Łącznik prosty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Łącznik prosty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a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Łącznik prosty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Łącznik prosty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Łącznik prosty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Łącznik prosty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Łącznik prosty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a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Łącznik prosty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Łącznik prosty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Łącznik prosty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Łącznik prosty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Łącznik prosty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Łącznik prosty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Łącznik prosty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Łącznik prosty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Łącznik prosty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Łącznik prosty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Stopka — symbol zastępczy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l-PL"/>
              <a:t>Brexit a kartogramy  Techniki Wizualizacji Danych  Szymon Maksymiuk Kacper Siemaszko </a:t>
            </a:r>
          </a:p>
        </p:txBody>
      </p:sp>
      <p:sp>
        <p:nvSpPr>
          <p:cNvPr id="212" name="Data — symbol zastępczy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CC69F2-E523-4FE5-A623-21F20F10AD65}" type="datetime1">
              <a:rPr lang="pl-PL" smtClean="0"/>
              <a:t>27.11.2018</a:t>
            </a:fld>
            <a:endParaRPr lang="pl-PL"/>
          </a:p>
        </p:txBody>
      </p:sp>
      <p:sp>
        <p:nvSpPr>
          <p:cNvPr id="214" name="Numer slajdu — symbol zastępczy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04CE5442-D7F9-4604-951B-471848B1A0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7315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a 8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Łącznik prosty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Łącznik prosty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a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Łącznik prosty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Łącznik prosty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a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Łącznik prosty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Łącznik prosty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a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Łącznik prosty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Łącznik prosty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a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Łącznik prosty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Łącznik prosty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Prostokąt 6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l-PL" noProof="0"/>
              <a:t>Edytuj style wzorca tekstu</a:t>
            </a:r>
          </a:p>
          <a:p>
            <a:pPr lvl="1" rtl="0"/>
            <a:r>
              <a:rPr lang="pl-PL" noProof="0"/>
              <a:t>Drugi poziom</a:t>
            </a:r>
          </a:p>
          <a:p>
            <a:pPr lvl="2" rtl="0"/>
            <a:r>
              <a:rPr lang="pl-PL" noProof="0"/>
              <a:t>Trzeci poziom</a:t>
            </a:r>
          </a:p>
          <a:p>
            <a:pPr lvl="3" rtl="0"/>
            <a:r>
              <a:rPr lang="pl-PL" noProof="0"/>
              <a:t>Czwarty poziom</a:t>
            </a:r>
          </a:p>
          <a:p>
            <a:pPr lvl="4" rtl="0"/>
            <a:r>
              <a:rPr lang="pl-PL" noProof="0"/>
              <a:t>Piąty poziom</a:t>
            </a:r>
            <a:endParaRPr lang="pl-PL" noProof="0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  <p:cxnSp>
        <p:nvCxnSpPr>
          <p:cNvPr id="60" name="Łącznik prosty 59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r>
              <a:rPr lang="pl-PL"/>
              <a:t>Brexit a kartogramy  Techniki Wizualizacji Danych  Szymon Maksymiuk Kacper Siemaszko 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BD769BA-9234-4488-8160-B903E020FB61}" type="datetime1">
              <a:rPr lang="pl-PL" smtClean="0"/>
              <a:t>27.11.2018</a:t>
            </a:fld>
            <a:endParaRPr lang="pl-PL"/>
          </a:p>
        </p:txBody>
      </p:sp>
      <p:sp>
        <p:nvSpPr>
          <p:cNvPr id="8" name="Numer slajdu — symbol zastępczy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CE5442-D7F9-4604-951B-471848B1A0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02764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a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Łącznik prosty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Łącznik prosty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Łącznik prosty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Łącznik prosty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Łącznik prosty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Łącznik prosty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Łącznik prosty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Łącznik prosty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Łącznik prosty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Łącznik prosty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Łącznik prosty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Łącznik prosty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Łącznik prosty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Łącznik prosty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a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Łącznik prosty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Łącznik prosty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Łącznik prosty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Łącznik prosty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Łącznik prosty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a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Łącznik prosty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Łącznik prosty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Łącznik prosty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Łącznik prosty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Łącznik prosty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Łącznik prosty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Łącznik prosty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Łącznik prosty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Łącznik prosty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Łącznik prosty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a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Łącznik prosty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Łącznik prosty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Łącznik prosty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Łącznik prosty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Łącznik prosty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a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Łącznik prosty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Łącznik prosty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Łącznik prosty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Łącznik prosty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Łącznik prosty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Łącznik prosty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Łącznik prosty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Łącznik prosty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Łącznik prosty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Łącznik prosty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Prostokąt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l-PL" noProof="0"/>
          </a:p>
        </p:txBody>
      </p:sp>
      <p:cxnSp>
        <p:nvCxnSpPr>
          <p:cNvPr id="59" name="Łącznik prosty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/>
          <p:cNvSpPr>
            <a:spLocks noGrp="1"/>
          </p:cNvSpPr>
          <p:nvPr>
            <p:ph type="title" hasCustomPrompt="1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Obraz — symbol zastępczy 2" descr="Pusty symbol zastępczy pozwalający dodać obraz. Kliknij symbol zastępczy i wybierz obraz, który chcesz dodać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 noProof="0"/>
              <a:t>Kliknij ikonę, aby dodać obraz</a:t>
            </a:r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l-PL" noProof="0"/>
              <a:t>Edytuj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577071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a 95"/>
          <p:cNvGrpSpPr/>
          <p:nvPr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Łącznik prosty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Łącznik prosty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Łącznik prosty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Łącznik prosty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Łącznik prosty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Łącznik prosty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Łącznik prosty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Łącznik prosty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Łącznik prosty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Łącznik prosty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Łącznik prosty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Łącznik prosty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Łącznik prosty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Łącznik prosty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Łącznik prosty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Łącznik prosty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a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Łącznik prosty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Łącznik prosty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Łącznik prosty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Łącznik prosty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Łącznik prosty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a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Łącznik prosty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Łącznik prosty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Łącznik prosty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Łącznik prosty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Łącznik prosty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Łącznik prosty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Łącznik prosty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Łącznik prosty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Łącznik prosty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Łącznik prosty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a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Łącznik prosty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Łącznik prosty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Łącznik prosty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Łącznik prosty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Łącznik prosty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a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Łącznik prosty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Łącznik prosty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Łącznik prosty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Łącznik prosty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Łącznik prosty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Łącznik prosty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Łącznik prosty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Łącznik prosty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Łącznik prosty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Łącznik prosty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l-PL" noProof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Edytuj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cxnSp>
        <p:nvCxnSpPr>
          <p:cNvPr id="148" name="Łącznik prosty 147"/>
          <p:cNvCxnSpPr/>
          <p:nvPr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pl-PL"/>
              <a:t>Brexit a kartogramy  Techniki Wizualizacji Danych  Szymon Maksymiuk Kacper Siemaszko 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2E8339F5-FAA5-42C2-95FF-4793780416BA}" type="datetime1">
              <a:rPr lang="pl-PL" smtClean="0"/>
              <a:t>27.11.2018</a:t>
            </a:fld>
            <a:endParaRPr lang="pl-PL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04CE5442-D7F9-4604-951B-471848B1A05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3347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AC2B767-AE55-4675-8C9D-5D913BDFC0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77207"/>
            <a:ext cx="9144000" cy="1232755"/>
          </a:xfrm>
        </p:spPr>
        <p:txBody>
          <a:bodyPr>
            <a:normAutofit fontScale="90000"/>
          </a:bodyPr>
          <a:lstStyle/>
          <a:p>
            <a:r>
              <a:rPr lang="pl-PL" dirty="0"/>
              <a:t>Kartogramy a </a:t>
            </a:r>
            <a:r>
              <a:rPr lang="pl-PL" dirty="0" err="1"/>
              <a:t>Brexit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B7EABBA0-A5DD-44FC-8AED-A873C0443E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pl-PL" dirty="0"/>
              <a:t>Szymon Maksymiuk</a:t>
            </a:r>
          </a:p>
          <a:p>
            <a:r>
              <a:rPr lang="pl-PL" dirty="0"/>
              <a:t>Kacper Siemaszko</a:t>
            </a:r>
          </a:p>
        </p:txBody>
      </p:sp>
    </p:spTree>
    <p:extLst>
      <p:ext uri="{BB962C8B-B14F-4D97-AF65-F5344CB8AC3E}">
        <p14:creationId xmlns:p14="http://schemas.microsoft.com/office/powerpoint/2010/main" val="181997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41C8A5C4-F24D-4211-8BA0-2036D82E1A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227" y="1079587"/>
            <a:ext cx="10648565" cy="4117445"/>
          </a:xfrm>
        </p:spPr>
      </p:pic>
    </p:spTree>
    <p:extLst>
      <p:ext uri="{BB962C8B-B14F-4D97-AF65-F5344CB8AC3E}">
        <p14:creationId xmlns:p14="http://schemas.microsoft.com/office/powerpoint/2010/main" val="853514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04717A80-C0DB-4A15-9226-3F9F869110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Zapraszamy do dyskusji </a:t>
            </a:r>
          </a:p>
        </p:txBody>
      </p:sp>
    </p:spTree>
    <p:extLst>
      <p:ext uri="{BB962C8B-B14F-4D97-AF65-F5344CB8AC3E}">
        <p14:creationId xmlns:p14="http://schemas.microsoft.com/office/powerpoint/2010/main" val="4131168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B94FC7C3-E52A-493E-A200-2A6C55207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Czym właściwie jest kartogram?</a:t>
            </a:r>
          </a:p>
        </p:txBody>
      </p:sp>
    </p:spTree>
    <p:extLst>
      <p:ext uri="{BB962C8B-B14F-4D97-AF65-F5344CB8AC3E}">
        <p14:creationId xmlns:p14="http://schemas.microsoft.com/office/powerpoint/2010/main" val="3660179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review.redd.it/5nrue8syf0m11.jpg?width=960&amp;crop=smart&amp;auto=webp&amp;s=91bc7d20ab87376cba4b4893a3873f3b2281f0cf">
            <a:extLst>
              <a:ext uri="{FF2B5EF4-FFF2-40B4-BE49-F238E27FC236}">
                <a16:creationId xmlns:a16="http://schemas.microsoft.com/office/drawing/2014/main" id="{35739913-F943-4D73-8180-DB42E27540C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51" y="940777"/>
            <a:ext cx="11039497" cy="4220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62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62A0C358-1672-45D4-91F6-8372FFC73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0"/>
            <a:ext cx="9601200" cy="1142385"/>
          </a:xfrm>
        </p:spPr>
        <p:txBody>
          <a:bodyPr/>
          <a:lstStyle/>
          <a:p>
            <a:pPr algn="ctr"/>
            <a:r>
              <a:rPr lang="pl-PL" dirty="0"/>
              <a:t>Kartogram dystansu</a:t>
            </a:r>
          </a:p>
        </p:txBody>
      </p:sp>
      <p:pic>
        <p:nvPicPr>
          <p:cNvPr id="10" name="Symbol zastępczy zawartości 9">
            <a:extLst>
              <a:ext uri="{FF2B5EF4-FFF2-40B4-BE49-F238E27FC236}">
                <a16:creationId xmlns:a16="http://schemas.microsoft.com/office/drawing/2014/main" id="{BB592603-F553-491B-B92F-835C44B174A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308" y="1572137"/>
            <a:ext cx="4187730" cy="4334654"/>
          </a:xfrm>
        </p:spPr>
      </p:pic>
      <p:pic>
        <p:nvPicPr>
          <p:cNvPr id="13" name="Symbol zastępczy zawartości 12">
            <a:extLst>
              <a:ext uri="{FF2B5EF4-FFF2-40B4-BE49-F238E27FC236}">
                <a16:creationId xmlns:a16="http://schemas.microsoft.com/office/drawing/2014/main" id="{94182FA6-EB9D-4804-9283-5BE5C511C74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87339" y="1572137"/>
            <a:ext cx="4091353" cy="4336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8592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ymbol zastępczy zawartości 7">
            <a:extLst>
              <a:ext uri="{FF2B5EF4-FFF2-40B4-BE49-F238E27FC236}">
                <a16:creationId xmlns:a16="http://schemas.microsoft.com/office/drawing/2014/main" id="{54790F56-5D7F-4996-8C26-8AF60C4D3F6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859" y="1442243"/>
            <a:ext cx="6883758" cy="3287712"/>
          </a:xfr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F5EBD6B-D471-40BE-B47D-B6F816CE3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9308" y="0"/>
            <a:ext cx="9601200" cy="1142385"/>
          </a:xfrm>
        </p:spPr>
        <p:txBody>
          <a:bodyPr/>
          <a:lstStyle/>
          <a:p>
            <a:pPr algn="ctr"/>
            <a:r>
              <a:rPr lang="pl-PL" dirty="0"/>
              <a:t>Kartogram pola</a:t>
            </a:r>
          </a:p>
        </p:txBody>
      </p:sp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FA811A61-4693-421E-8EAD-B7EFB7F9857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46" y="2272091"/>
            <a:ext cx="5843954" cy="3807898"/>
          </a:xfrm>
        </p:spPr>
      </p:pic>
    </p:spTree>
    <p:extLst>
      <p:ext uri="{BB962C8B-B14F-4D97-AF65-F5344CB8AC3E}">
        <p14:creationId xmlns:p14="http://schemas.microsoft.com/office/powerpoint/2010/main" val="3698919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6">
            <a:extLst>
              <a:ext uri="{FF2B5EF4-FFF2-40B4-BE49-F238E27FC236}">
                <a16:creationId xmlns:a16="http://schemas.microsoft.com/office/drawing/2014/main" id="{D1346D70-286E-4DE6-9EAC-861B3B300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Brexit</a:t>
            </a:r>
            <a:r>
              <a:rPr lang="pl-PL" dirty="0"/>
              <a:t>, </a:t>
            </a:r>
            <a:br>
              <a:rPr lang="pl-PL" dirty="0"/>
            </a:br>
            <a:r>
              <a:rPr lang="pl-PL" dirty="0"/>
              <a:t>kartogramy w praktyce</a:t>
            </a:r>
          </a:p>
        </p:txBody>
      </p:sp>
    </p:spTree>
    <p:extLst>
      <p:ext uri="{BB962C8B-B14F-4D97-AF65-F5344CB8AC3E}">
        <p14:creationId xmlns:p14="http://schemas.microsoft.com/office/powerpoint/2010/main" val="142882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ymbol zastępczy zawartości 17">
            <a:extLst>
              <a:ext uri="{FF2B5EF4-FFF2-40B4-BE49-F238E27FC236}">
                <a16:creationId xmlns:a16="http://schemas.microsoft.com/office/drawing/2014/main" id="{C95B7D8E-BF44-45D3-B8F9-3A207C4617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196" y="219919"/>
            <a:ext cx="6601850" cy="5778424"/>
          </a:xfrm>
        </p:spPr>
      </p:pic>
    </p:spTree>
    <p:extLst>
      <p:ext uri="{BB962C8B-B14F-4D97-AF65-F5344CB8AC3E}">
        <p14:creationId xmlns:p14="http://schemas.microsoft.com/office/powerpoint/2010/main" val="686752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469CF44C-49C1-4230-8118-D9BFED7D34B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621" y="175851"/>
            <a:ext cx="4204710" cy="5971584"/>
          </a:xfrm>
        </p:spPr>
      </p:pic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38EC40FD-547C-4089-828F-476A837243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391" y="175851"/>
            <a:ext cx="5229229" cy="5971584"/>
          </a:xfrm>
        </p:spPr>
      </p:pic>
      <p:sp>
        <p:nvSpPr>
          <p:cNvPr id="20" name="Dowolny kształt: kształt 19">
            <a:extLst>
              <a:ext uri="{FF2B5EF4-FFF2-40B4-BE49-F238E27FC236}">
                <a16:creationId xmlns:a16="http://schemas.microsoft.com/office/drawing/2014/main" id="{8968309C-786D-496D-B1D1-12C8D84E3EEE}"/>
              </a:ext>
            </a:extLst>
          </p:cNvPr>
          <p:cNvSpPr/>
          <p:nvPr/>
        </p:nvSpPr>
        <p:spPr>
          <a:xfrm rot="373341">
            <a:off x="7029056" y="2579830"/>
            <a:ext cx="738585" cy="2249756"/>
          </a:xfrm>
          <a:custGeom>
            <a:avLst/>
            <a:gdLst>
              <a:gd name="connsiteX0" fmla="*/ 334246 w 1013135"/>
              <a:gd name="connsiteY0" fmla="*/ 144451 h 2271256"/>
              <a:gd name="connsiteX1" fmla="*/ 635187 w 1013135"/>
              <a:gd name="connsiteY1" fmla="*/ 179175 h 2271256"/>
              <a:gd name="connsiteX2" fmla="*/ 484717 w 1013135"/>
              <a:gd name="connsiteY2" fmla="*/ 1047276 h 2271256"/>
              <a:gd name="connsiteX3" fmla="*/ 1005577 w 1013135"/>
              <a:gd name="connsiteY3" fmla="*/ 1996400 h 2271256"/>
              <a:gd name="connsiteX4" fmla="*/ 739360 w 1013135"/>
              <a:gd name="connsiteY4" fmla="*/ 2262618 h 2271256"/>
              <a:gd name="connsiteX5" fmla="*/ 10154 w 1013135"/>
              <a:gd name="connsiteY5" fmla="*/ 1753332 h 2271256"/>
              <a:gd name="connsiteX6" fmla="*/ 334246 w 1013135"/>
              <a:gd name="connsiteY6" fmla="*/ 144451 h 2271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13135" h="2271256">
                <a:moveTo>
                  <a:pt x="334246" y="144451"/>
                </a:moveTo>
                <a:cubicBezTo>
                  <a:pt x="438418" y="-117908"/>
                  <a:pt x="610109" y="28704"/>
                  <a:pt x="635187" y="179175"/>
                </a:cubicBezTo>
                <a:cubicBezTo>
                  <a:pt x="660265" y="329646"/>
                  <a:pt x="422985" y="744405"/>
                  <a:pt x="484717" y="1047276"/>
                </a:cubicBezTo>
                <a:cubicBezTo>
                  <a:pt x="546449" y="1350147"/>
                  <a:pt x="963137" y="1793843"/>
                  <a:pt x="1005577" y="1996400"/>
                </a:cubicBezTo>
                <a:cubicBezTo>
                  <a:pt x="1048017" y="2198957"/>
                  <a:pt x="905264" y="2303129"/>
                  <a:pt x="739360" y="2262618"/>
                </a:cubicBezTo>
                <a:cubicBezTo>
                  <a:pt x="573456" y="2222107"/>
                  <a:pt x="77673" y="2098643"/>
                  <a:pt x="10154" y="1753332"/>
                </a:cubicBezTo>
                <a:cubicBezTo>
                  <a:pt x="-57365" y="1408021"/>
                  <a:pt x="230074" y="406810"/>
                  <a:pt x="334246" y="144451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1" name="Symbol zastępczy zawartości 14">
            <a:extLst>
              <a:ext uri="{FF2B5EF4-FFF2-40B4-BE49-F238E27FC236}">
                <a16:creationId xmlns:a16="http://schemas.microsoft.com/office/drawing/2014/main" id="{664F3E6E-9A27-43DA-B78C-FF72CF6184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87" y="710565"/>
            <a:ext cx="6088179" cy="530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73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ymbol zastępczy zawartości 7">
            <a:extLst>
              <a:ext uri="{FF2B5EF4-FFF2-40B4-BE49-F238E27FC236}">
                <a16:creationId xmlns:a16="http://schemas.microsoft.com/office/drawing/2014/main" id="{F04456A6-DF1D-4662-A177-EFD205E335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0489" y="101207"/>
            <a:ext cx="5229229" cy="5971584"/>
          </a:xfrm>
          <a:prstGeom prst="rect">
            <a:avLst/>
          </a:prstGeom>
        </p:spPr>
      </p:pic>
      <p:sp>
        <p:nvSpPr>
          <p:cNvPr id="9" name="Prostokąt 8">
            <a:extLst>
              <a:ext uri="{FF2B5EF4-FFF2-40B4-BE49-F238E27FC236}">
                <a16:creationId xmlns:a16="http://schemas.microsoft.com/office/drawing/2014/main" id="{2E646BE8-48FF-4F00-B676-1E810286D1E8}"/>
              </a:ext>
            </a:extLst>
          </p:cNvPr>
          <p:cNvSpPr/>
          <p:nvPr/>
        </p:nvSpPr>
        <p:spPr>
          <a:xfrm>
            <a:off x="5364480" y="2762250"/>
            <a:ext cx="441960" cy="4419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1AB273C7-2AC9-4B17-9856-A338DB49EAD8}"/>
              </a:ext>
            </a:extLst>
          </p:cNvPr>
          <p:cNvSpPr/>
          <p:nvPr/>
        </p:nvSpPr>
        <p:spPr>
          <a:xfrm>
            <a:off x="5901690" y="2838450"/>
            <a:ext cx="403860" cy="40386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6479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theme/theme1.xml><?xml version="1.0" encoding="utf-8"?>
<a:theme xmlns:a="http://schemas.openxmlformats.org/drawingml/2006/main" name="Siatka rombowa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9_TF03031015.potx" id="{4D65A8BD-EAED-42A8-90ED-46FBFF649AA9}" vid="{E9D162E4-C55D-4008-B6CB-85664728A95C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TF03031015</Template>
  <TotalTime>134</TotalTime>
  <Words>58</Words>
  <Application>Microsoft Office PowerPoint</Application>
  <PresentationFormat>Panoramiczny</PresentationFormat>
  <Paragraphs>13</Paragraphs>
  <Slides>11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11</vt:i4>
      </vt:variant>
    </vt:vector>
  </HeadingPairs>
  <TitlesOfParts>
    <vt:vector size="14" baseType="lpstr">
      <vt:lpstr>Arial</vt:lpstr>
      <vt:lpstr>Calibri</vt:lpstr>
      <vt:lpstr>Siatka rombowa 16x9</vt:lpstr>
      <vt:lpstr>Kartogramy a Brexit</vt:lpstr>
      <vt:lpstr>Czym właściwie jest kartogram?</vt:lpstr>
      <vt:lpstr>Prezentacja programu PowerPoint</vt:lpstr>
      <vt:lpstr>Kartogram dystansu</vt:lpstr>
      <vt:lpstr>Kartogram pola</vt:lpstr>
      <vt:lpstr>Brexit,  kartogramy w praktyce</vt:lpstr>
      <vt:lpstr>Prezentacja programu PowerPoint</vt:lpstr>
      <vt:lpstr>Prezentacja programu PowerPoint</vt:lpstr>
      <vt:lpstr>Prezentacja programu PowerPoint</vt:lpstr>
      <vt:lpstr>Prezentacja programu PowerPoint</vt:lpstr>
      <vt:lpstr>Zapraszamy do dyskusji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Kartogramy a Brexit</dc:title>
  <dc:creator>Szymon Szymon</dc:creator>
  <cp:lastModifiedBy>Szymon Szymon</cp:lastModifiedBy>
  <cp:revision>13</cp:revision>
  <dcterms:created xsi:type="dcterms:W3CDTF">2018-11-26T14:46:15Z</dcterms:created>
  <dcterms:modified xsi:type="dcterms:W3CDTF">2018-11-27T22:41:02Z</dcterms:modified>
</cp:coreProperties>
</file>

<file path=docProps/thumbnail.jpeg>
</file>